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535" r:id="rId2"/>
    <p:sldId id="496" r:id="rId3"/>
    <p:sldId id="537" r:id="rId4"/>
    <p:sldId id="536" r:id="rId5"/>
    <p:sldId id="538" r:id="rId6"/>
    <p:sldId id="539" r:id="rId7"/>
    <p:sldId id="540" r:id="rId8"/>
    <p:sldId id="541" r:id="rId9"/>
    <p:sldId id="542" r:id="rId10"/>
    <p:sldId id="543" r:id="rId11"/>
    <p:sldId id="544" r:id="rId12"/>
    <p:sldId id="545" r:id="rId13"/>
    <p:sldId id="546" r:id="rId14"/>
    <p:sldId id="547" r:id="rId15"/>
    <p:sldId id="548" r:id="rId16"/>
    <p:sldId id="549" r:id="rId17"/>
    <p:sldId id="550" r:id="rId18"/>
    <p:sldId id="551" r:id="rId19"/>
    <p:sldId id="552" r:id="rId20"/>
    <p:sldId id="553" r:id="rId21"/>
    <p:sldId id="554" r:id="rId22"/>
    <p:sldId id="555" r:id="rId23"/>
    <p:sldId id="556" r:id="rId24"/>
    <p:sldId id="557" r:id="rId25"/>
    <p:sldId id="558" r:id="rId26"/>
    <p:sldId id="559" r:id="rId27"/>
    <p:sldId id="560" r:id="rId28"/>
    <p:sldId id="561" r:id="rId29"/>
    <p:sldId id="562" r:id="rId30"/>
    <p:sldId id="563" r:id="rId31"/>
    <p:sldId id="564" r:id="rId32"/>
    <p:sldId id="565" r:id="rId33"/>
    <p:sldId id="566" r:id="rId34"/>
    <p:sldId id="567" r:id="rId35"/>
    <p:sldId id="568" r:id="rId36"/>
    <p:sldId id="569" r:id="rId37"/>
    <p:sldId id="570" r:id="rId38"/>
    <p:sldId id="512" r:id="rId39"/>
  </p:sldIdLst>
  <p:sldSz cx="1188085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809" autoAdjust="0"/>
    <p:restoredTop sz="94542" autoAdjust="0"/>
  </p:normalViewPr>
  <p:slideViewPr>
    <p:cSldViewPr>
      <p:cViewPr varScale="1">
        <p:scale>
          <a:sx n="86" d="100"/>
          <a:sy n="86" d="100"/>
        </p:scale>
        <p:origin x="-504" y="-90"/>
      </p:cViewPr>
      <p:guideLst>
        <p:guide orient="horz" pos="2160"/>
        <p:guide pos="37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70CE9A-72D1-493D-9E8D-E62B48BE35FB}" type="datetimeFigureOut">
              <a:rPr lang="th-TH" smtClean="0"/>
              <a:pPr/>
              <a:t>16/03/66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52BB25D-226E-4605-8C58-CF26353DDE2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459401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B5E4FCDE-658B-48B8-BBBF-F38482081713}" type="datetimeFigureOut">
              <a:rPr lang="th-TH"/>
              <a:pPr>
                <a:defRPr/>
              </a:pPr>
              <a:t>16/03/66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371725" y="525463"/>
            <a:ext cx="455295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th-TH" noProof="0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th-TH" noProof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/>
              <a:t>ระดับที่สอง</a:t>
            </a:r>
          </a:p>
          <a:p>
            <a:pPr lvl="2"/>
            <a:r>
              <a:rPr lang="th-TH" noProof="0"/>
              <a:t>ระดับที่สาม</a:t>
            </a:r>
          </a:p>
          <a:p>
            <a:pPr lvl="3"/>
            <a:r>
              <a:rPr lang="th-TH" noProof="0"/>
              <a:t>ระดับที่สี่</a:t>
            </a:r>
          </a:p>
          <a:p>
            <a:pPr lvl="4"/>
            <a:r>
              <a:rPr lang="th-TH" noProof="0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639A6332-7278-42C0-BA9B-7B153485C7F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4248221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>
            <a:spLocks noChangeArrowheads="1"/>
          </p:cNvSpPr>
          <p:nvPr/>
        </p:nvSpPr>
        <p:spPr bwMode="gray">
          <a:xfrm>
            <a:off x="0" y="6562725"/>
            <a:ext cx="11880850" cy="3048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38039"/>
                  <a:invGamma/>
                </a:schemeClr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th-TH">
              <a:latin typeface="Arial" panose="020B0604020202020204" pitchFamily="34" charset="0"/>
            </a:endParaRPr>
          </a:p>
        </p:txBody>
      </p:sp>
      <p:sp>
        <p:nvSpPr>
          <p:cNvPr id="5" name="Line 21"/>
          <p:cNvSpPr>
            <a:spLocks noChangeShapeType="1"/>
          </p:cNvSpPr>
          <p:nvPr/>
        </p:nvSpPr>
        <p:spPr bwMode="auto">
          <a:xfrm>
            <a:off x="0" y="6553200"/>
            <a:ext cx="1188085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grpSp>
        <p:nvGrpSpPr>
          <p:cNvPr id="6" name="Group 16"/>
          <p:cNvGrpSpPr/>
          <p:nvPr/>
        </p:nvGrpSpPr>
        <p:grpSpPr bwMode="auto">
          <a:xfrm>
            <a:off x="297022" y="304802"/>
            <a:ext cx="1402600" cy="633413"/>
            <a:chOff x="2680" y="3678"/>
            <a:chExt cx="680" cy="399"/>
          </a:xfrm>
        </p:grpSpPr>
        <p:sp>
          <p:nvSpPr>
            <p:cNvPr id="7" name="Text Box 14"/>
            <p:cNvSpPr txBox="1">
              <a:spLocks noChangeArrowheads="1"/>
            </p:cNvSpPr>
            <p:nvPr/>
          </p:nvSpPr>
          <p:spPr bwMode="gray">
            <a:xfrm>
              <a:off x="2680" y="3789"/>
              <a:ext cx="6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b="1"/>
                <a:t>LOGO</a:t>
              </a:r>
            </a:p>
          </p:txBody>
        </p:sp>
        <p:sp>
          <p:nvSpPr>
            <p:cNvPr id="8" name="AutoShape 15"/>
            <p:cNvSpPr>
              <a:spLocks noChangeArrowheads="1"/>
            </p:cNvSpPr>
            <p:nvPr/>
          </p:nvSpPr>
          <p:spPr bwMode="gray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 bwMode="gray">
          <a:xfrm>
            <a:off x="1188085" y="2286000"/>
            <a:ext cx="9490242" cy="3810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990072" y="1600202"/>
            <a:ext cx="9900708" cy="682625"/>
          </a:xfrm>
        </p:spPr>
        <p:txBody>
          <a:bodyPr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94044" y="6534152"/>
            <a:ext cx="2772198" cy="2444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59290" y="6534152"/>
            <a:ext cx="3762270" cy="2444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14610" y="6534152"/>
            <a:ext cx="2772198" cy="2444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85A9CBC-A5CF-480F-9905-D63F7674A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7CD23-EAFA-4059-934E-7B8FBCCAD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 hasCustomPrompt="1"/>
          </p:nvPr>
        </p:nvSpPr>
        <p:spPr>
          <a:xfrm>
            <a:off x="8613616" y="609600"/>
            <a:ext cx="2673192" cy="5715000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 hasCustomPrompt="1"/>
          </p:nvPr>
        </p:nvSpPr>
        <p:spPr>
          <a:xfrm>
            <a:off x="594042" y="609600"/>
            <a:ext cx="7821560" cy="571500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C6F84-0A8C-428B-8B1F-6BF45F2F6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3168227" y="609602"/>
            <a:ext cx="8118581" cy="487363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 hasCustomPrompt="1"/>
          </p:nvPr>
        </p:nvSpPr>
        <p:spPr>
          <a:xfrm>
            <a:off x="594044" y="1219200"/>
            <a:ext cx="10692765" cy="5105400"/>
          </a:xfrm>
        </p:spPr>
        <p:txBody>
          <a:bodyPr/>
          <a:lstStyle/>
          <a:p>
            <a:pPr lvl="0"/>
            <a:r>
              <a:rPr lang="th-TH" noProof="0"/>
              <a:t>คลิกไอคอนเพื่อเพิ่มตาราง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D7362-F29E-480F-A670-52E8C0E62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188085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44" y="1600201"/>
            <a:ext cx="10692765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07483" y="2276872"/>
            <a:ext cx="10692765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C6F94-B331-4224-8DB8-B21EF7609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938505" y="4406902"/>
            <a:ext cx="1009872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938505" y="2906713"/>
            <a:ext cx="1009872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9B777-7746-4FC5-A1E2-45F26BC99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 hasCustomPrompt="1"/>
          </p:nvPr>
        </p:nvSpPr>
        <p:spPr>
          <a:xfrm>
            <a:off x="594043" y="1219200"/>
            <a:ext cx="5247375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6039432" y="1219200"/>
            <a:ext cx="5247375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7B58E-5EBA-4B2C-BEEC-4C1A92308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594044" y="274638"/>
            <a:ext cx="1069276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594043" y="1535113"/>
            <a:ext cx="52494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594043" y="2174875"/>
            <a:ext cx="52494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 hasCustomPrompt="1"/>
          </p:nvPr>
        </p:nvSpPr>
        <p:spPr>
          <a:xfrm>
            <a:off x="6035308" y="1535113"/>
            <a:ext cx="52515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 hasCustomPrompt="1"/>
          </p:nvPr>
        </p:nvSpPr>
        <p:spPr>
          <a:xfrm>
            <a:off x="6035308" y="2174875"/>
            <a:ext cx="52515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D7D34-D0BB-4612-9D21-FC2BDAFFC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CFD60-00B0-492D-B4EC-3571395E4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15447-182A-4C8E-A40F-F207ED4E5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594043" y="273050"/>
            <a:ext cx="390871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 hasCustomPrompt="1"/>
          </p:nvPr>
        </p:nvSpPr>
        <p:spPr>
          <a:xfrm>
            <a:off x="4645083" y="273052"/>
            <a:ext cx="6641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 hasCustomPrompt="1"/>
          </p:nvPr>
        </p:nvSpPr>
        <p:spPr>
          <a:xfrm>
            <a:off x="594043" y="1435102"/>
            <a:ext cx="390871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A434A-6CF6-4834-BEE6-DF2E7EB72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2328730" y="4800600"/>
            <a:ext cx="71285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 hasCustomPrompt="1"/>
          </p:nvPr>
        </p:nvSpPr>
        <p:spPr>
          <a:xfrm>
            <a:off x="2328730" y="612775"/>
            <a:ext cx="71285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/>
              <a:t>คลิกไอคอนเพื่อเพิ่มรูปภาพ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 hasCustomPrompt="1"/>
          </p:nvPr>
        </p:nvSpPr>
        <p:spPr>
          <a:xfrm>
            <a:off x="2328730" y="5367338"/>
            <a:ext cx="71285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A05A6-547F-4997-BB47-086839E76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7"/>
          <p:cNvGraphicFramePr>
            <a:graphicFrameLocks noChangeAspect="1"/>
          </p:cNvGraphicFramePr>
          <p:nvPr/>
        </p:nvGraphicFramePr>
        <p:xfrm>
          <a:off x="0" y="0"/>
          <a:ext cx="11880850" cy="1123950"/>
        </p:xfrm>
        <a:graphic>
          <a:graphicData uri="http://schemas.openxmlformats.org/presentationml/2006/ole">
            <p:oleObj spid="_x0000_s1026" name="Image" r:id="rId16" imgW="10793651" imgH="1498413" progId="">
              <p:embed/>
            </p:oleObj>
          </a:graphicData>
        </a:graphic>
      </p:graphicFrame>
      <p:sp>
        <p:nvSpPr>
          <p:cNvPr id="1027" name="Rectangle 18"/>
          <p:cNvSpPr>
            <a:spLocks noChangeArrowheads="1"/>
          </p:cNvSpPr>
          <p:nvPr/>
        </p:nvSpPr>
        <p:spPr bwMode="gray">
          <a:xfrm>
            <a:off x="396029" y="609600"/>
            <a:ext cx="11484822" cy="533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gray">
          <a:xfrm>
            <a:off x="12375" y="1114425"/>
            <a:ext cx="11880850" cy="762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38039"/>
                  <a:invGamma/>
                </a:schemeClr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th-TH">
              <a:latin typeface="Arial" panose="020B0604020202020204" pitchFamily="34" charset="0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4044" y="1219200"/>
            <a:ext cx="1069276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044" y="6400802"/>
            <a:ext cx="2772198" cy="320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59290" y="6400802"/>
            <a:ext cx="3762270" cy="320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4610" y="6400802"/>
            <a:ext cx="2772198" cy="320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CD32CE-1CEC-4FED-8516-1E10F4345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3168227" y="609602"/>
            <a:ext cx="8118581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34" name="Text Box 13"/>
          <p:cNvSpPr txBox="1">
            <a:spLocks noChangeArrowheads="1"/>
          </p:cNvSpPr>
          <p:nvPr/>
        </p:nvSpPr>
        <p:spPr bwMode="gray">
          <a:xfrm>
            <a:off x="10564881" y="257177"/>
            <a:ext cx="128709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000" b="1">
                <a:solidFill>
                  <a:schemeClr val="bg1"/>
                </a:solidFill>
              </a:rPr>
              <a:t>LOGO</a:t>
            </a:r>
          </a:p>
        </p:txBody>
      </p:sp>
      <p:sp>
        <p:nvSpPr>
          <p:cNvPr id="1035" name="AutoShape 14"/>
          <p:cNvSpPr>
            <a:spLocks noChangeArrowheads="1"/>
          </p:cNvSpPr>
          <p:nvPr/>
        </p:nvSpPr>
        <p:spPr bwMode="gray">
          <a:xfrm rot="5400000">
            <a:off x="11016211" y="-314503"/>
            <a:ext cx="273050" cy="1117955"/>
          </a:xfrm>
          <a:prstGeom prst="moon">
            <a:avLst>
              <a:gd name="adj" fmla="val 21208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ชื่อเรื่อง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2897" y="458115"/>
            <a:ext cx="11835058" cy="48312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th-TH" sz="4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endParaRPr lang="th-TH" sz="4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endParaRPr lang="th-TH" sz="4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endParaRPr lang="th-TH" sz="8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72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</a:t>
            </a:r>
          </a:p>
          <a:p>
            <a:pPr algn="ctr"/>
            <a:r>
              <a:rPr lang="th-TH" sz="6600" b="1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การจัดการกลิ่นเหม็น</a:t>
            </a:r>
            <a:br>
              <a:rPr lang="th-TH" sz="6600" b="1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6600" b="1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ในฟาร์มปศุสัตว์</a:t>
            </a:r>
            <a:r>
              <a:rPr lang="th-TH" sz="72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72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72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th-TH" sz="44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น.</a:t>
            </a:r>
            <a:r>
              <a:rPr lang="th-TH" sz="4400" b="1" dirty="0" err="1">
                <a:solidFill>
                  <a:schemeClr val="accent4">
                    <a:lumMod val="90000"/>
                    <a:lumOff val="1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สพ</a:t>
            </a:r>
            <a:r>
              <a:rPr lang="th-TH" sz="44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.เอกจิตต์  เก</a:t>
            </a:r>
            <a:r>
              <a:rPr lang="th-TH" sz="4400" b="1" dirty="0" err="1">
                <a:solidFill>
                  <a:schemeClr val="accent4">
                    <a:lumMod val="90000"/>
                    <a:lumOff val="1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ษธิ</a:t>
            </a:r>
            <a:r>
              <a:rPr lang="th-TH" sz="44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มา</a:t>
            </a:r>
            <a:br>
              <a:rPr lang="th-TH" sz="44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44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กลุ่มพัฒนาคุณภาพสินค้าปศุสัตว์</a:t>
            </a:r>
            <a:br>
              <a:rPr lang="th-TH" sz="44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44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สำนักงานปศุสัตว์จังหวัดยะลา</a:t>
            </a:r>
            <a:endParaRPr lang="th-TH" sz="4400" b="1" dirty="0">
              <a:solidFill>
                <a:srgbClr val="0066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4400" b="1" dirty="0">
                <a:solidFill>
                  <a:srgbClr val="7030A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 </a:t>
            </a:r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th-TH" sz="7200" b="1" dirty="0"/>
          </a:p>
          <a:p>
            <a:pPr algn="ctr"/>
            <a:endParaRPr lang="en-US" sz="72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endParaRPr lang="th-TH" sz="4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endParaRPr lang="th-TH" sz="4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endParaRPr lang="th-TH" sz="4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1506" name="AutoShape 2" descr="ผลการค้นหารูปภาพสำหรับ จังหวัดยะลา"/>
          <p:cNvSpPr>
            <a:spLocks noChangeAspect="1" noChangeArrowheads="1"/>
          </p:cNvSpPr>
          <p:nvPr/>
        </p:nvSpPr>
        <p:spPr bwMode="auto">
          <a:xfrm>
            <a:off x="247518" y="-212725"/>
            <a:ext cx="396028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th-TH"/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4283AAD5-3C89-354E-A1CB-3064B57A4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91" y="160420"/>
            <a:ext cx="2299407" cy="1756412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2F69E27C-7764-489D-059F-7E01C191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97" y="5013176"/>
            <a:ext cx="11835058" cy="175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348C4375-BCD8-4BBC-F70B-2E1567EDA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B47BBCAB-753C-1C34-6D54-8AC9A59B2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5048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AD3386D9-CABE-E11D-4077-ADD822095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DF95CA4A-0A5E-887D-B263-D081E9E59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6814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8BC279CA-021F-26EB-70BF-0795D29DF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AB2C1641-999C-2471-E80D-8B39239C2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0821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72AC1FA4-E59E-6F91-7029-62212CBD7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4C70733-125B-6D8A-95FE-4182B5FB1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814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D8038436-6E9B-0941-067D-9011E77FF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44A4BF36-65A5-AC70-A526-C6FCE1DB2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716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58E5F10C-59D3-6F85-9234-D3A8E16A4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F9622762-7F1E-9860-C717-4D62555F7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6966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E9710D60-76C1-A2B1-7829-D9AB17525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81789B17-BB1C-C6FA-E7FA-E7AF95926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0576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A952413B-8FD9-0524-7A8B-02BAC929E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84BE9CD9-380F-A8C8-24BF-24F8E61B6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7539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E60A9684-CD62-1BF6-E602-5876FDCC7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6BAD8D75-39A4-2FAD-3FA0-564118D60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9667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F148CDF9-773F-92CE-E740-65FF1A765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E0DFAA5C-016F-3BF6-CA13-1D1AACB7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2489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7CA9744B-36A3-ECDC-BC0D-135AC8DE7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7D654A76-488D-EA03-B14A-A6E93BCDF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C75B8F66-D6C3-BB94-C663-528DB7027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AB9B1A8D-687A-08DA-4341-99EFE3020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4232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E0F298E7-8E79-C024-4156-3DAC6906B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025D6642-4A41-0671-A22E-230E71D18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2077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8EA76C75-DC4D-A7A9-023B-30BFCD526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EAFEF9A2-764A-1EF4-6DF5-93E3C5BB5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7759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D60E15D4-5032-4F2F-BFC6-EFB1BA8FC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7D0CE82D-5473-5B2E-C9E8-4CB1D9AC4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7225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995A82F8-8207-6768-1521-1C6870DF5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4A184153-5688-CDB9-849D-AFC51618B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1174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3AF46DB6-C36D-FD9A-F974-2E1F8911D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9120FAD7-B1AB-6238-53E3-C666F66E4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6341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74904B53-CF09-CB9F-E2EB-87BCBE236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84CBB14D-1E5B-56F8-F0A2-D069719B2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9455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9C95ED1F-F4EF-8E39-2BFD-CC6CA5172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D65CC1A9-BF1B-657D-CEC9-E1209B59C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6600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9F482184-A6EA-5DF7-D54C-8A8386CAB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585E842E-DA18-1AC3-8D86-0C8800944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6285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68C1F7C5-9ECF-E3E9-30F4-96BA8967A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9A1BBAA0-848E-27D9-AEA7-A96C4DD36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859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4E2EA256-E61C-68D0-161B-447F9BD7E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DB1875D0-5682-81AD-F657-9996115AC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8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C3E16DC2-C3BF-E84F-D266-ABE813A53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B957C13B-B849-4FB4-6549-4525654E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1348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AC212EAF-6F6A-DEF6-54F9-26BB13911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5DB7E6C3-0E60-F94E-0852-69A1DB154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797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EAA340E4-B56D-B614-27AA-520FF2491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A12B1371-FE52-7718-26FD-7A236CE1E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00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596E18E3-5185-5571-3152-BED03F844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E3B9442D-B751-CD8C-45E7-1F88E8507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3009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1FCEA1CC-28C9-FF98-A6C7-21E2B6716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30C8F7D3-AFEA-C064-8CE9-2C4BB0A88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3433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DF04EDEB-6A6D-AC50-E628-636F5BCC8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0C5DFAE5-5875-C5DF-B919-B1872CF6E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53062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E3F3B8AB-2A6C-803A-DBF7-68A91F57E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D2FBC178-FAEB-E21F-CAEC-67FD9B96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845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5DF3A7D4-F934-4398-969D-418804B12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74DB60B-62F5-FC39-D372-5D5F48E32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3386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white">
          <a:xfrm>
            <a:off x="1980142" y="5181600"/>
            <a:ext cx="92076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sz="2000">
                <a:solidFill>
                  <a:schemeClr val="tx2"/>
                </a:solidFill>
              </a:rPr>
              <a:t>www.themegallery.com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404525" y="4643446"/>
            <a:ext cx="4640990" cy="115212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8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สวัสดี ครับ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8ED2D03C-EDC2-C2E2-14C0-4A59C1788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3" y="192796"/>
            <a:ext cx="11880850" cy="43163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517DE7C7-F21C-6C86-378B-AF82069FD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FBE8CD0F-1DBA-7129-C098-A024D1702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902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9B642E76-EA15-32E7-4FDA-FA955643D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6FB6B825-4584-AAEB-182E-1B215D9D2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6973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ECE920DE-2FAA-27BE-4305-D79DA48E5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4653229F-6E2C-120C-9D40-F243171AD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5502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3472167E-7950-C85E-9B0A-63B959414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D19DCD1D-92B3-CE3A-04D0-CEF702144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379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EAE7C61C-D339-31A5-8EF4-C3F1C2DF0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D368E0BF-4DB0-C0EE-D4BC-01DC8C054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7965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174F4B0D-B89E-04C8-E7F9-A081350A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11880850" cy="51450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4033C1FE-DD03-994D-A535-1FA713C4D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515" y="2"/>
            <a:ext cx="1287139" cy="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4545540"/>
      </p:ext>
    </p:extLst>
  </p:cSld>
  <p:clrMapOvr>
    <a:masterClrMapping/>
  </p:clrMapOvr>
</p:sld>
</file>

<file path=ppt/theme/theme1.xml><?xml version="1.0" encoding="utf-8"?>
<a:theme xmlns:a="http://schemas.openxmlformats.org/drawingml/2006/main" name="ประชุมเบตง">
  <a:themeElements>
    <a:clrScheme name="ชุดรูปแบบของ Office 3">
      <a:dk1>
        <a:srgbClr val="132767"/>
      </a:dk1>
      <a:lt1>
        <a:srgbClr val="FFFFFF"/>
      </a:lt1>
      <a:dk2>
        <a:srgbClr val="184BB2"/>
      </a:dk2>
      <a:lt2>
        <a:srgbClr val="C0C0C0"/>
      </a:lt2>
      <a:accent1>
        <a:srgbClr val="22A2E2"/>
      </a:accent1>
      <a:accent2>
        <a:srgbClr val="81CFEB"/>
      </a:accent2>
      <a:accent3>
        <a:srgbClr val="FFFFFF"/>
      </a:accent3>
      <a:accent4>
        <a:srgbClr val="0E2057"/>
      </a:accent4>
      <a:accent5>
        <a:srgbClr val="ABCEEE"/>
      </a:accent5>
      <a:accent6>
        <a:srgbClr val="74BBD5"/>
      </a:accent6>
      <a:hlink>
        <a:srgbClr val="55ABA9"/>
      </a:hlink>
      <a:folHlink>
        <a:srgbClr val="DCCA42"/>
      </a:folHlink>
    </a:clrScheme>
    <a:fontScheme name="ชุดรูปแบบของ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ชุดรูปแบบของ Office 1">
        <a:dk1>
          <a:srgbClr val="0E3558"/>
        </a:dk1>
        <a:lt1>
          <a:srgbClr val="FFFFFF"/>
        </a:lt1>
        <a:dk2>
          <a:srgbClr val="006666"/>
        </a:dk2>
        <a:lt2>
          <a:srgbClr val="969696"/>
        </a:lt2>
        <a:accent1>
          <a:srgbClr val="E3BE05"/>
        </a:accent1>
        <a:accent2>
          <a:srgbClr val="4BC77A"/>
        </a:accent2>
        <a:accent3>
          <a:srgbClr val="FFFFFF"/>
        </a:accent3>
        <a:accent4>
          <a:srgbClr val="0A2C4A"/>
        </a:accent4>
        <a:accent5>
          <a:srgbClr val="EFDBAA"/>
        </a:accent5>
        <a:accent6>
          <a:srgbClr val="43B46E"/>
        </a:accent6>
        <a:hlink>
          <a:srgbClr val="CC33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ชุดรูปแบบของ Office 2">
        <a:dk1>
          <a:srgbClr val="55238D"/>
        </a:dk1>
        <a:lt1>
          <a:srgbClr val="FFFFFF"/>
        </a:lt1>
        <a:dk2>
          <a:srgbClr val="754ECC"/>
        </a:dk2>
        <a:lt2>
          <a:srgbClr val="C0C0C0"/>
        </a:lt2>
        <a:accent1>
          <a:srgbClr val="869EEC"/>
        </a:accent1>
        <a:accent2>
          <a:srgbClr val="EFA441"/>
        </a:accent2>
        <a:accent3>
          <a:srgbClr val="FFFFFF"/>
        </a:accent3>
        <a:accent4>
          <a:srgbClr val="471C78"/>
        </a:accent4>
        <a:accent5>
          <a:srgbClr val="C3CCF4"/>
        </a:accent5>
        <a:accent6>
          <a:srgbClr val="D9943A"/>
        </a:accent6>
        <a:hlink>
          <a:srgbClr val="63C398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ชุดรูปแบบของ Office 3">
        <a:dk1>
          <a:srgbClr val="132767"/>
        </a:dk1>
        <a:lt1>
          <a:srgbClr val="FFFFFF"/>
        </a:lt1>
        <a:dk2>
          <a:srgbClr val="184BB2"/>
        </a:dk2>
        <a:lt2>
          <a:srgbClr val="C0C0C0"/>
        </a:lt2>
        <a:accent1>
          <a:srgbClr val="22A2E2"/>
        </a:accent1>
        <a:accent2>
          <a:srgbClr val="81CFEB"/>
        </a:accent2>
        <a:accent3>
          <a:srgbClr val="FFFFFF"/>
        </a:accent3>
        <a:accent4>
          <a:srgbClr val="0E2057"/>
        </a:accent4>
        <a:accent5>
          <a:srgbClr val="ABCEEE"/>
        </a:accent5>
        <a:accent6>
          <a:srgbClr val="74BBD5"/>
        </a:accent6>
        <a:hlink>
          <a:srgbClr val="55ABA9"/>
        </a:hlink>
        <a:folHlink>
          <a:srgbClr val="DCCA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8</Words>
  <Application>Microsoft Office PowerPoint</Application>
  <PresentationFormat>กำหนดเอง</PresentationFormat>
  <Paragraphs>12</Paragraphs>
  <Slides>38</Slides>
  <Notes>0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38</vt:i4>
      </vt:variant>
    </vt:vector>
  </HeadingPairs>
  <TitlesOfParts>
    <vt:vector size="40" baseType="lpstr">
      <vt:lpstr>ประชุมเบตง</vt:lpstr>
      <vt:lpstr>Image</vt:lpstr>
      <vt:lpstr>ภาพนิ่ง 1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ภาพนิ่ง 36</vt:lpstr>
      <vt:lpstr>ภาพนิ่ง 37</vt:lpstr>
      <vt:lpstr>ภาพนิ่ง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John</dc:creator>
  <cp:lastModifiedBy>Corporate Edition</cp:lastModifiedBy>
  <cp:revision>627</cp:revision>
  <cp:lastPrinted>2022-09-19T03:00:12Z</cp:lastPrinted>
  <dcterms:created xsi:type="dcterms:W3CDTF">2011-06-24T15:27:00Z</dcterms:created>
  <dcterms:modified xsi:type="dcterms:W3CDTF">2023-03-16T03:09:42Z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D9A9A6ADE2E34DFC8AFC37C2EF30A500</vt:lpwstr>
  </property>
  <property fmtid="{D5CDD505-2E9C-101B-9397-08002B2CF9AE}" pid="3" name="KSOProductBuildVer">
    <vt:lpwstr>1033-11.2.0.11306</vt:lpwstr>
  </property>
</Properties>
</file>