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685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5647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438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964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9364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3665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5526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2911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821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394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440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2051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6335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9897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769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16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2859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11B80D-6A05-4A2B-91C8-2571F484EA3C}" type="datetimeFigureOut">
              <a:rPr lang="th-TH" smtClean="0"/>
              <a:pPr/>
              <a:t>16/03/66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8E803D-4D8F-4383-928B-636B5ECF41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787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4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8A6699D-711D-7260-C1FE-871D42F19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702" y="691171"/>
            <a:ext cx="10205049" cy="3283085"/>
          </a:xfrm>
        </p:spPr>
        <p:txBody>
          <a:bodyPr/>
          <a:lstStyle/>
          <a:p>
            <a:pPr algn="ctr"/>
            <a:r>
              <a:rPr lang="th-TH" sz="6600" b="1" dirty="0">
                <a:cs typeface="+mn-cs"/>
              </a:rPr>
              <a:t>การใช้งานระบบ </a:t>
            </a:r>
            <a:r>
              <a:rPr lang="en-US" sz="6600" b="1" dirty="0">
                <a:cs typeface="+mn-cs"/>
              </a:rPr>
              <a:t>DLD LIMS </a:t>
            </a:r>
            <a:r>
              <a:rPr lang="th-TH" sz="6600" b="1" dirty="0">
                <a:cs typeface="+mn-cs"/>
              </a:rPr>
              <a:t/>
            </a:r>
            <a:br>
              <a:rPr lang="th-TH" sz="6600" b="1" dirty="0">
                <a:cs typeface="+mn-cs"/>
              </a:rPr>
            </a:br>
            <a:r>
              <a:rPr lang="th-TH" sz="6600" b="1" dirty="0">
                <a:cs typeface="+mn-cs"/>
              </a:rPr>
              <a:t>และรายงานการเฝ้าระวังโรค</a:t>
            </a:r>
            <a:br>
              <a:rPr lang="th-TH" sz="6600" b="1" dirty="0">
                <a:cs typeface="+mn-cs"/>
              </a:rPr>
            </a:br>
            <a:r>
              <a:rPr lang="th-TH" sz="6600" b="1" dirty="0">
                <a:cs typeface="+mn-cs"/>
              </a:rPr>
              <a:t>ผ่านระบบ </a:t>
            </a:r>
            <a:r>
              <a:rPr lang="en-US" sz="4800" b="1" dirty="0">
                <a:cs typeface="+mn-cs"/>
              </a:rPr>
              <a:t>E-Smart </a:t>
            </a:r>
            <a:r>
              <a:rPr lang="en-US" sz="4800" b="1" dirty="0" err="1">
                <a:cs typeface="+mn-cs"/>
              </a:rPr>
              <a:t>Surveiillance</a:t>
            </a:r>
            <a:endParaRPr lang="th-TH" sz="6600" b="1" dirty="0">
              <a:cs typeface="+mn-cs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65CE65B7-C015-B074-ADE9-D59B3AFEA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166" y="6003697"/>
            <a:ext cx="7766936" cy="1096899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accent1">
                    <a:lumMod val="75000"/>
                  </a:schemeClr>
                </a:solidFill>
              </a:rPr>
              <a:t>กลุ่มพัฒนาสุขภาพสัตว์</a:t>
            </a:r>
          </a:p>
        </p:txBody>
      </p:sp>
    </p:spTree>
    <p:extLst>
      <p:ext uri="{BB962C8B-B14F-4D97-AF65-F5344CB8AC3E}">
        <p14:creationId xmlns:p14="http://schemas.microsoft.com/office/powerpoint/2010/main" xmlns="" val="237185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35E0BFB-9BAA-3B96-36D6-F60E440E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D013480-E6B0-49CA-E003-E28AFD181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D2D3CB51-6886-A042-A62B-BF2D7356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7" t="7170" r="21322" b="5157"/>
          <a:stretch/>
        </p:blipFill>
        <p:spPr>
          <a:xfrm>
            <a:off x="677334" y="103517"/>
            <a:ext cx="8863481" cy="6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00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3EF4A78-00A5-5825-0CCC-FC186F69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0E72EDF-8EF8-3964-D5D6-B7A2F92AE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8F34DB3-D1D6-7717-7A56-2FA5A9CA5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3" t="26519" r="22528" b="10071"/>
          <a:stretch/>
        </p:blipFill>
        <p:spPr>
          <a:xfrm>
            <a:off x="992038" y="240298"/>
            <a:ext cx="9118726" cy="63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64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5F94B08-B409-127D-A2F9-4D14388D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E226365-A07F-4DAC-129E-DBCCEED7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E42F0437-BC92-4BEF-53C6-FD4DF91B9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0" t="7044" r="13608" b="8889"/>
          <a:stretch/>
        </p:blipFill>
        <p:spPr>
          <a:xfrm>
            <a:off x="388794" y="0"/>
            <a:ext cx="10523621" cy="67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41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DA106D7-ECE3-B0D8-323D-DA909F3D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AAE4D59-7AC1-7861-5297-05AC8121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3E7D7F1-D93B-BA88-1B48-127AD7F96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t="41888" r="28363" b="11949"/>
          <a:stretch/>
        </p:blipFill>
        <p:spPr>
          <a:xfrm>
            <a:off x="0" y="315822"/>
            <a:ext cx="11769738" cy="59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71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5992C2B-2246-53A0-D74A-4404C776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22E70F6-E214-BE44-F370-D3709C2DC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47932BC-AB23-213D-3918-F44DA653D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5" t="9937" r="16439" b="5157"/>
          <a:stretch/>
        </p:blipFill>
        <p:spPr>
          <a:xfrm>
            <a:off x="937403" y="168651"/>
            <a:ext cx="10317193" cy="652069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49BA57E9-226D-AD61-2B8C-203EEB5C6828}"/>
              </a:ext>
            </a:extLst>
          </p:cNvPr>
          <p:cNvSpPr/>
          <p:nvPr/>
        </p:nvSpPr>
        <p:spPr>
          <a:xfrm>
            <a:off x="1123032" y="212785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A4E5693-7FBC-C8E9-FB2F-4A6AC741DC46}"/>
              </a:ext>
            </a:extLst>
          </p:cNvPr>
          <p:cNvSpPr/>
          <p:nvPr/>
        </p:nvSpPr>
        <p:spPr>
          <a:xfrm>
            <a:off x="1951664" y="451457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8808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61ED6FF-4482-9EC4-88C7-52AA68F1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F6709B2-2CB3-B578-72C2-7386BA81F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56A7017-D7B6-14CE-003D-136D216EF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4" t="9811" r="16226" b="8889"/>
          <a:stretch/>
        </p:blipFill>
        <p:spPr>
          <a:xfrm>
            <a:off x="491704" y="128385"/>
            <a:ext cx="10826153" cy="6601229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940C1E19-6235-2112-773B-F8F7FBA94458}"/>
              </a:ext>
            </a:extLst>
          </p:cNvPr>
          <p:cNvSpPr/>
          <p:nvPr/>
        </p:nvSpPr>
        <p:spPr>
          <a:xfrm>
            <a:off x="1468088" y="212785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9173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A5F46AF-754C-5455-6723-36436E91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AE69814-C767-CD2D-1EAB-B39F70D0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08FC64D-32CD-203A-C245-0E598118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6" t="11909" r="18491" b="18113"/>
          <a:stretch/>
        </p:blipFill>
        <p:spPr>
          <a:xfrm>
            <a:off x="327803" y="316306"/>
            <a:ext cx="11722717" cy="6205264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EA3ABAAA-8BA4-5D6B-9D15-552486F9AECD}"/>
              </a:ext>
            </a:extLst>
          </p:cNvPr>
          <p:cNvSpPr/>
          <p:nvPr/>
        </p:nvSpPr>
        <p:spPr>
          <a:xfrm>
            <a:off x="1660106" y="476214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24078DAC-5F8F-279C-D00B-3215CF4105DA}"/>
              </a:ext>
            </a:extLst>
          </p:cNvPr>
          <p:cNvSpPr/>
          <p:nvPr/>
        </p:nvSpPr>
        <p:spPr>
          <a:xfrm>
            <a:off x="1660106" y="1335177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471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2F2659B-713C-5932-B0C1-42424EC2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47FF639-5B4A-0347-5C28-8FD8BCFB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D7EA859A-FC4C-C4DB-4ABA-86496453F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4" t="11909" r="17076" b="6918"/>
          <a:stretch/>
        </p:blipFill>
        <p:spPr>
          <a:xfrm>
            <a:off x="173133" y="100645"/>
            <a:ext cx="10868678" cy="669266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59D0000F-D69A-E847-DC32-89EBAAB015FF}"/>
              </a:ext>
            </a:extLst>
          </p:cNvPr>
          <p:cNvSpPr/>
          <p:nvPr/>
        </p:nvSpPr>
        <p:spPr>
          <a:xfrm>
            <a:off x="1150189" y="212785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540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CF61FB4-4171-BF7C-C15B-804C93A9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8E620C9-7EC8-BB38-0D7B-B29D709D0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t="14592" r="2500" b="11405"/>
          <a:stretch/>
        </p:blipFill>
        <p:spPr>
          <a:xfrm>
            <a:off x="154430" y="996791"/>
            <a:ext cx="11883140" cy="5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85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62ED174-BA20-4AA2-C5BA-FA29E35D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3BC396C-8367-C302-24B0-BFAC02C0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9DE76501-95A6-5345-4A99-B811F9437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t="14422" r="4030" b="4218"/>
          <a:stretch/>
        </p:blipFill>
        <p:spPr>
          <a:xfrm>
            <a:off x="139959" y="447868"/>
            <a:ext cx="11908141" cy="57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3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4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A2D52BB-C3B7-86CD-4A16-D1FA7E4B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505" y="612593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b="1" dirty="0">
                <a:cs typeface="+mn-cs"/>
              </a:rPr>
              <a:t>DLD LIMS</a:t>
            </a:r>
            <a:endParaRPr lang="th-TH" sz="8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E112D20-6BDB-E051-1334-67892A7C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636" y="1821870"/>
            <a:ext cx="10873437" cy="3880773"/>
          </a:xfrm>
        </p:spPr>
        <p:txBody>
          <a:bodyPr>
            <a:normAutofit/>
          </a:bodyPr>
          <a:lstStyle/>
          <a:p>
            <a:r>
              <a:rPr lang="th-TH" sz="8800" dirty="0"/>
              <a:t> </a:t>
            </a:r>
            <a:r>
              <a:rPr lang="th-TH" sz="9600" dirty="0"/>
              <a:t>ระบบบริหารจัดการ</a:t>
            </a:r>
            <a:br>
              <a:rPr lang="th-TH" sz="9600" dirty="0"/>
            </a:br>
            <a:r>
              <a:rPr lang="th-TH" sz="9600" dirty="0"/>
              <a:t>   ห้องปฏิบัติการ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xmlns="" val="113816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1ECC0A3-1FC0-5564-5B1D-576AB24D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62" y="2775858"/>
            <a:ext cx="10018713" cy="1752599"/>
          </a:xfrm>
        </p:spPr>
        <p:txBody>
          <a:bodyPr>
            <a:normAutofit/>
          </a:bodyPr>
          <a:lstStyle/>
          <a:p>
            <a:r>
              <a:rPr lang="th-TH" sz="9600" b="1" dirty="0"/>
              <a:t>ตัวอย่างผลทางห้องปฏิบัติการ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855653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25F9648-68E5-44A5-0F50-895B14B6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B5DB3EB-C330-4BBD-1315-81D60D9E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B18A5A3-98CE-0166-3EF1-4EFBD0795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20135" r="16888" b="118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xmlns="" id="{C9AD4BB7-3336-B716-63B6-DACAEF28DCC9}"/>
              </a:ext>
            </a:extLst>
          </p:cNvPr>
          <p:cNvSpPr txBox="1">
            <a:spLocks/>
          </p:cNvSpPr>
          <p:nvPr/>
        </p:nvSpPr>
        <p:spPr>
          <a:xfrm>
            <a:off x="911207" y="1604086"/>
            <a:ext cx="10873437" cy="3880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14000" b="1" dirty="0">
                <a:cs typeface="+mn-cs"/>
              </a:rPr>
              <a:t> รายงานการเฝ้าระวังโรค</a:t>
            </a:r>
            <a:br>
              <a:rPr lang="th-TH" sz="14000" b="1" dirty="0">
                <a:cs typeface="+mn-cs"/>
              </a:rPr>
            </a:br>
            <a:r>
              <a:rPr lang="th-TH" sz="14000" b="1" dirty="0">
                <a:cs typeface="+mn-cs"/>
              </a:rPr>
              <a:t>  ผ่านระบบ </a:t>
            </a:r>
            <a:endParaRPr lang="en-US" sz="14000" b="1" dirty="0">
              <a:cs typeface="+mn-cs"/>
            </a:endParaRPr>
          </a:p>
          <a:p>
            <a:pPr marL="0" indent="0" algn="ctr">
              <a:buNone/>
            </a:pPr>
            <a:r>
              <a:rPr lang="en-US" sz="10300" b="1" dirty="0">
                <a:cs typeface="+mn-cs"/>
              </a:rPr>
              <a:t>E-Smart  </a:t>
            </a:r>
            <a:r>
              <a:rPr lang="en-US" sz="10300" b="1" dirty="0" err="1">
                <a:cs typeface="+mn-cs"/>
              </a:rPr>
              <a:t>Surveiillance</a:t>
            </a:r>
            <a:endParaRPr lang="th-TH" sz="50400" dirty="0"/>
          </a:p>
        </p:txBody>
      </p:sp>
    </p:spTree>
    <p:extLst>
      <p:ext uri="{BB962C8B-B14F-4D97-AF65-F5344CB8AC3E}">
        <p14:creationId xmlns:p14="http://schemas.microsoft.com/office/powerpoint/2010/main" xmlns="" val="184892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0F1230A-D8A4-19B7-3747-731BA4BA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5B7330B-5884-6760-FB40-6DD73EB25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t="18639" r="2117" b="5171"/>
          <a:stretch/>
        </p:blipFill>
        <p:spPr>
          <a:xfrm>
            <a:off x="227211" y="737119"/>
            <a:ext cx="11737578" cy="55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00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43F0D6C0-BD6F-667A-E2D1-325F47A94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5" t="29523" r="17882" b="5851"/>
          <a:stretch/>
        </p:blipFill>
        <p:spPr>
          <a:xfrm>
            <a:off x="2705877" y="76189"/>
            <a:ext cx="8696131" cy="67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42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BF280F1-C737-E6CB-5EA5-725C37E5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483A5E0-C656-B77A-3F95-1C63D043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B997928-079B-3431-169F-DF786DB86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14287" r="1123" b="9999"/>
          <a:stretch/>
        </p:blipFill>
        <p:spPr>
          <a:xfrm>
            <a:off x="110412" y="70756"/>
            <a:ext cx="11971175" cy="519248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180CF930-10CD-72DD-7C57-10D35A899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3" t="40273" r="14567" b="44875"/>
          <a:stretch/>
        </p:blipFill>
        <p:spPr>
          <a:xfrm>
            <a:off x="5927875" y="5310673"/>
            <a:ext cx="6153712" cy="14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07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87407CC-F182-D3CE-314C-0203B766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9F40A034-EF50-0209-7275-61B581C2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44EC903D-9424-F0B9-06D1-DE338EA3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82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947F94F-9BFB-09C3-C77C-CC6B8382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E9EBBC3-40F1-19C7-64E0-9EC0081B0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5B72C04-8166-000F-8D16-B0B7836B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0" t="22283" r="27853" b="14131"/>
          <a:stretch/>
        </p:blipFill>
        <p:spPr>
          <a:xfrm>
            <a:off x="93307" y="93306"/>
            <a:ext cx="5575042" cy="6690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CFD53B32-27AF-E8DD-1508-3D483B8F2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67" t="84765" r="34600" b="8289"/>
          <a:stretch/>
        </p:blipFill>
        <p:spPr>
          <a:xfrm>
            <a:off x="5826968" y="2227487"/>
            <a:ext cx="6190860" cy="120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A9165DC1-B9FE-421C-E8E6-749D9D12FE99}"/>
              </a:ext>
            </a:extLst>
          </p:cNvPr>
          <p:cNvSpPr/>
          <p:nvPr/>
        </p:nvSpPr>
        <p:spPr>
          <a:xfrm>
            <a:off x="8035990" y="3657600"/>
            <a:ext cx="1772816" cy="145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รายงาน</a:t>
            </a:r>
            <a:br>
              <a:rPr lang="th-TH" sz="3200" b="1" dirty="0"/>
            </a:br>
            <a:r>
              <a:rPr lang="th-TH" sz="3200" b="1" dirty="0"/>
              <a:t>ภายใน </a:t>
            </a:r>
            <a:br>
              <a:rPr lang="th-TH" sz="3200" b="1" dirty="0"/>
            </a:br>
            <a:r>
              <a:rPr lang="th-TH" sz="3200" b="1" dirty="0"/>
              <a:t>24 ชั่วโมง</a:t>
            </a:r>
          </a:p>
        </p:txBody>
      </p:sp>
    </p:spTree>
    <p:extLst>
      <p:ext uri="{BB962C8B-B14F-4D97-AF65-F5344CB8AC3E}">
        <p14:creationId xmlns:p14="http://schemas.microsoft.com/office/powerpoint/2010/main" xmlns="" val="221433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9DC0E5A7-8A76-B55D-A8FE-B776AFF8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83" t="20680" r="21939" b="14150"/>
          <a:stretch/>
        </p:blipFill>
        <p:spPr>
          <a:xfrm>
            <a:off x="2761859" y="87618"/>
            <a:ext cx="7324531" cy="6682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6A245396-FD62-DECF-A14A-380B9A24B285}"/>
              </a:ext>
            </a:extLst>
          </p:cNvPr>
          <p:cNvSpPr/>
          <p:nvPr/>
        </p:nvSpPr>
        <p:spPr>
          <a:xfrm>
            <a:off x="10328988" y="2680462"/>
            <a:ext cx="1772816" cy="145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รายงาน</a:t>
            </a:r>
            <a:br>
              <a:rPr lang="th-TH" sz="3200" b="1" dirty="0"/>
            </a:br>
            <a:r>
              <a:rPr lang="th-TH" sz="3200" b="1" dirty="0"/>
              <a:t>ภายใน </a:t>
            </a:r>
            <a:br>
              <a:rPr lang="th-TH" sz="3200" b="1" dirty="0"/>
            </a:br>
            <a:r>
              <a:rPr lang="th-TH" sz="3200" b="1" dirty="0"/>
              <a:t>72 ชั่วโมง</a:t>
            </a:r>
          </a:p>
        </p:txBody>
      </p:sp>
    </p:spTree>
    <p:extLst>
      <p:ext uri="{BB962C8B-B14F-4D97-AF65-F5344CB8AC3E}">
        <p14:creationId xmlns:p14="http://schemas.microsoft.com/office/powerpoint/2010/main" xmlns="" val="242184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EB2CA01-085F-B7C9-0882-85B97A4A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745B94E-9A43-CF0C-29DD-6D9BC805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5954B9C-0B09-9FC9-6C66-E9CAE14F7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5" t="23810" r="15358" b="18095"/>
          <a:stretch/>
        </p:blipFill>
        <p:spPr>
          <a:xfrm>
            <a:off x="0" y="0"/>
            <a:ext cx="8044543" cy="4724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E2F379C-BDCF-A13B-97D0-17359E061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2" t="26667" r="15128" b="35555"/>
          <a:stretch/>
        </p:blipFill>
        <p:spPr>
          <a:xfrm>
            <a:off x="6792687" y="4693815"/>
            <a:ext cx="5382208" cy="2125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8905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7749B17-16B4-6905-1667-423EADCF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8BC7DB0-2B23-09F4-B793-A7CB8B93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0A0B23D-F1CA-B338-D236-B82672DA7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21904" r="13826" b="24626"/>
          <a:stretch/>
        </p:blipFill>
        <p:spPr>
          <a:xfrm>
            <a:off x="0" y="275253"/>
            <a:ext cx="12133499" cy="630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676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ABFFBC8-C3EF-CDF6-3707-AA564E95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6260BFA-DF86-79F0-6835-EF7A7512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F2D4F43-A8E0-49E8-53D1-3246C37A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9" t="16729" r="16368" b="6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2F8C94BC-8203-D671-44B6-745DD489395C}"/>
              </a:ext>
            </a:extLst>
          </p:cNvPr>
          <p:cNvSpPr/>
          <p:nvPr/>
        </p:nvSpPr>
        <p:spPr>
          <a:xfrm>
            <a:off x="1160980" y="381675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3A1660FC-21B6-2581-5BBE-5BF8F3E88637}"/>
              </a:ext>
            </a:extLst>
          </p:cNvPr>
          <p:cNvSpPr/>
          <p:nvPr/>
        </p:nvSpPr>
        <p:spPr>
          <a:xfrm>
            <a:off x="3088257" y="534838"/>
            <a:ext cx="2242868" cy="396815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82568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D80D5B5-59CF-E4A6-1F11-D1417F13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1EF7E94-BA79-B580-990C-2967B898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C1C21CE-2A67-C25A-194A-49EA0220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8" t="22721" r="6403" b="15555"/>
          <a:stretch/>
        </p:blipFill>
        <p:spPr>
          <a:xfrm>
            <a:off x="73921" y="377892"/>
            <a:ext cx="12044158" cy="579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87846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B9EE224-6EF4-BF59-7837-AEC555CF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69C9AF7-B97B-38F7-960D-6392DB77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7C7A2E8-90E9-6885-6060-A1488E763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4" t="24490" r="13137" b="12654"/>
          <a:stretch/>
        </p:blipFill>
        <p:spPr>
          <a:xfrm>
            <a:off x="802431" y="128762"/>
            <a:ext cx="11000793" cy="660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2130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4CCE86B-E9C2-D75F-347F-4DC6FBA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0EC52F8-5A3E-852C-6A7E-8044D78D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01D3192-0BBA-4D19-23DD-D577BBAB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t="22041" r="12175" b="10000"/>
          <a:stretch/>
        </p:blipFill>
        <p:spPr>
          <a:xfrm>
            <a:off x="1707503" y="79262"/>
            <a:ext cx="9946433" cy="669947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4D799BE9-AEE6-B48E-96A5-2F9459C5EA56}"/>
              </a:ext>
            </a:extLst>
          </p:cNvPr>
          <p:cNvSpPr/>
          <p:nvPr/>
        </p:nvSpPr>
        <p:spPr>
          <a:xfrm>
            <a:off x="2125078" y="174685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541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255E5DB-7C4C-5627-9567-F2AFDBC4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67B0092-B075-BD94-7841-871FD961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1" t="19371" r="19412" b="28149"/>
          <a:stretch/>
        </p:blipFill>
        <p:spPr>
          <a:xfrm>
            <a:off x="292147" y="933569"/>
            <a:ext cx="11749596" cy="482025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7CEC7364-6418-EBFB-48A2-124F1FEC210B}"/>
              </a:ext>
            </a:extLst>
          </p:cNvPr>
          <p:cNvSpPr/>
          <p:nvPr/>
        </p:nvSpPr>
        <p:spPr>
          <a:xfrm>
            <a:off x="1322645" y="1478264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6581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82E790A-0633-1F7D-76EA-F156939E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7D00BD5-4626-4E8E-E92D-EF8D8487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57426C0-B650-4E2F-6B5B-8F824E0B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6" t="26542" r="17854" b="11907"/>
          <a:stretch/>
        </p:blipFill>
        <p:spPr>
          <a:xfrm>
            <a:off x="595221" y="1270000"/>
            <a:ext cx="10748513" cy="5156470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5B09B61-D82A-526C-40D5-1002AA689A6F}"/>
              </a:ext>
            </a:extLst>
          </p:cNvPr>
          <p:cNvSpPr/>
          <p:nvPr/>
        </p:nvSpPr>
        <p:spPr>
          <a:xfrm>
            <a:off x="1399077" y="1378666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D1781E7-031C-A786-4445-CD17707D0C04}"/>
              </a:ext>
            </a:extLst>
          </p:cNvPr>
          <p:cNvSpPr/>
          <p:nvPr/>
        </p:nvSpPr>
        <p:spPr>
          <a:xfrm>
            <a:off x="1399077" y="5479334"/>
            <a:ext cx="323330" cy="396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9143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8BD3C13-ECFC-2329-0992-1F749A38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986BD534-9E34-D3D0-821A-BA4B3A66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FCFF13EB-E5FA-B70C-A0B9-8223501C3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3" t="10314" r="26062" b="8889"/>
          <a:stretch/>
        </p:blipFill>
        <p:spPr>
          <a:xfrm>
            <a:off x="957531" y="138021"/>
            <a:ext cx="8669547" cy="6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80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E23B027-9743-797A-43FE-95E90062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242574"/>
            <a:ext cx="8596668" cy="1320800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chemeClr val="tx1"/>
                </a:solidFill>
              </a:rPr>
              <a:t>ข้อมูลเจ้าของสัตว์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50DB7A6-6811-615D-02A5-4DF23FF1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8E90180-3247-1CF5-A442-3D5167C58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" t="21642" r="4921" b="12895"/>
          <a:stretch/>
        </p:blipFill>
        <p:spPr>
          <a:xfrm>
            <a:off x="258792" y="966158"/>
            <a:ext cx="11861321" cy="46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85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AE1C467-0E9A-011D-6C1C-D86834F5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75C9926-130A-AEBB-8CAD-1F0BF677C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606173F-8BF6-9C0C-8230-4530D905E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" t="21887" r="3420" b="6918"/>
          <a:stretch/>
        </p:blipFill>
        <p:spPr>
          <a:xfrm>
            <a:off x="150357" y="1483743"/>
            <a:ext cx="11792309" cy="492215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705C9782-E8D4-7C31-843F-50DC7144F9AB}"/>
              </a:ext>
            </a:extLst>
          </p:cNvPr>
          <p:cNvSpPr/>
          <p:nvPr/>
        </p:nvSpPr>
        <p:spPr>
          <a:xfrm>
            <a:off x="1966822" y="4100975"/>
            <a:ext cx="2475781" cy="695312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1F90C7CF-4908-EE1F-0DDB-65EBFEFC693B}"/>
              </a:ext>
            </a:extLst>
          </p:cNvPr>
          <p:cNvSpPr txBox="1">
            <a:spLocks/>
          </p:cNvSpPr>
          <p:nvPr/>
        </p:nvSpPr>
        <p:spPr>
          <a:xfrm>
            <a:off x="144269" y="7246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>
                <a:solidFill>
                  <a:schemeClr val="tx1"/>
                </a:solidFill>
              </a:rPr>
              <a:t>ข้อมูลผู้ส่งตัวอย่าง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xmlns="" val="40319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20DAA4C-D3C0-0DF4-BBF6-86BF21C9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AE8812A-CF73-99A1-6820-6C29318F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EFD4DEB-E11A-3A00-F9C3-2BF925713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8" t="26415" r="21179" b="22893"/>
          <a:stretch/>
        </p:blipFill>
        <p:spPr>
          <a:xfrm>
            <a:off x="117781" y="0"/>
            <a:ext cx="11692502" cy="506131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907F822A-E1B0-C36D-A282-76B266E87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" t="22902" r="16800" b="26912"/>
          <a:stretch/>
        </p:blipFill>
        <p:spPr>
          <a:xfrm>
            <a:off x="5964032" y="4180950"/>
            <a:ext cx="5934669" cy="2221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822E816E-170E-B720-EE07-22F35901B8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2" t="65535" r="21320" b="14968"/>
          <a:stretch/>
        </p:blipFill>
        <p:spPr>
          <a:xfrm>
            <a:off x="434928" y="5529532"/>
            <a:ext cx="5370650" cy="841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6C6C620A-7414-4B14-6388-BFA8896A88DF}"/>
              </a:ext>
            </a:extLst>
          </p:cNvPr>
          <p:cNvSpPr/>
          <p:nvPr/>
        </p:nvSpPr>
        <p:spPr>
          <a:xfrm>
            <a:off x="6436903" y="4252823"/>
            <a:ext cx="323330" cy="15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8831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ลื่อมซ้อน">
  <a:themeElements>
    <a:clrScheme name="เหลื่อมซ้อน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เหลื่อมซ้อน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ื่อมซ้อ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เหลื่อมซ้อน</Template>
  <TotalTime>141</TotalTime>
  <Words>35</Words>
  <Application>Microsoft Office PowerPoint</Application>
  <PresentationFormat>กำหนดเอง</PresentationFormat>
  <Paragraphs>11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เหลื่อมซ้อน</vt:lpstr>
      <vt:lpstr>การใช้งานระบบ DLD LIMS  และรายงานการเฝ้าระวังโรค ผ่านระบบ E-Smart Surveiillance</vt:lpstr>
      <vt:lpstr>DLD LIMS</vt:lpstr>
      <vt:lpstr>ภาพนิ่ง 3</vt:lpstr>
      <vt:lpstr>ภาพนิ่ง 4</vt:lpstr>
      <vt:lpstr>ภาพนิ่ง 5</vt:lpstr>
      <vt:lpstr>ภาพนิ่ง 6</vt:lpstr>
      <vt:lpstr>ข้อมูลเจ้าของสัตว์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ตัวอย่างผลทางห้องปฏิบัติการ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การใช้งานระบบ DLD LIMS  และรายงานการเฝ้าระวังโรค ผ่านระบบ E-Smart Surveiillance</dc:title>
  <dc:creator>ADMIN</dc:creator>
  <cp:lastModifiedBy>Corporate Edition</cp:lastModifiedBy>
  <cp:revision>9</cp:revision>
  <dcterms:created xsi:type="dcterms:W3CDTF">2023-02-09T12:44:50Z</dcterms:created>
  <dcterms:modified xsi:type="dcterms:W3CDTF">2023-03-16T03:09:15Z</dcterms:modified>
</cp:coreProperties>
</file>